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2" r:id="rId2"/>
    <p:sldId id="256" r:id="rId3"/>
    <p:sldId id="257" r:id="rId4"/>
    <p:sldId id="274" r:id="rId5"/>
    <p:sldId id="275" r:id="rId6"/>
    <p:sldId id="276" r:id="rId7"/>
    <p:sldId id="277" r:id="rId8"/>
    <p:sldId id="258" r:id="rId9"/>
    <p:sldId id="260" r:id="rId10"/>
    <p:sldId id="259" r:id="rId11"/>
    <p:sldId id="278" r:id="rId12"/>
    <p:sldId id="270" r:id="rId13"/>
    <p:sldId id="269" r:id="rId14"/>
    <p:sldId id="279" r:id="rId15"/>
    <p:sldId id="280" r:id="rId16"/>
    <p:sldId id="271" r:id="rId17"/>
    <p:sldId id="281" r:id="rId18"/>
    <p:sldId id="282" r:id="rId19"/>
    <p:sldId id="283" r:id="rId20"/>
    <p:sldId id="28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430" autoAdjust="0"/>
  </p:normalViewPr>
  <p:slideViewPr>
    <p:cSldViewPr>
      <p:cViewPr varScale="1">
        <p:scale>
          <a:sx n="99" d="100"/>
          <a:sy n="99" d="100"/>
        </p:scale>
        <p:origin x="-32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48992" cy="6322714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100" b="1" cap="all" dirty="0" smtClean="0">
                <a:solidFill>
                  <a:srgbClr val="4E3B30"/>
                </a:solidFill>
                <a:latin typeface="Times New Roman"/>
                <a:ea typeface="Calibri"/>
                <a:cs typeface="Times New Roman"/>
              </a:rPr>
              <a:t>МУНИЦИПАЛЬНОЕ</a:t>
            </a:r>
            <a:r>
              <a:rPr lang="ru-RU" sz="1100" b="1" cap="all" dirty="0" smtClean="0">
                <a:solidFill>
                  <a:srgbClr val="80808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100" b="1" cap="all" dirty="0" smtClean="0">
                <a:solidFill>
                  <a:srgbClr val="4E3B30"/>
                </a:solidFill>
                <a:latin typeface="Times New Roman"/>
                <a:ea typeface="Calibri"/>
                <a:cs typeface="Times New Roman"/>
              </a:rPr>
              <a:t>АВТОНОМНОЕ ДОШКОЛЬНОЕ ОБРАЗОВАТЕЛЬНОЕ УЧРЕЖДЕНИЕ                              </a:t>
            </a:r>
            <a:r>
              <a:rPr lang="ru-RU" sz="1800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Calibri"/>
                <a:cs typeface="Times New Roman"/>
              </a:rPr>
              <a:t/>
            </a:r>
            <a:br>
              <a:rPr lang="ru-RU" sz="1800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Calibri"/>
                <a:cs typeface="Times New Roman"/>
              </a:rPr>
            </a:br>
            <a:r>
              <a:rPr lang="ru-RU" sz="1100" b="1" cap="all" dirty="0" smtClean="0">
                <a:solidFill>
                  <a:srgbClr val="4E3B30"/>
                </a:solidFill>
                <a:latin typeface="Times New Roman"/>
                <a:ea typeface="Calibri"/>
                <a:cs typeface="Times New Roman"/>
              </a:rPr>
              <a:t>«ДЕТСКИЙ САД КОМБИНИРОВАННОГО ВИДА № 3 «ЖУРАВУШКА</a:t>
            </a:r>
            <a:r>
              <a:rPr lang="ru-RU" sz="1100" cap="all" dirty="0" smtClean="0">
                <a:solidFill>
                  <a:srgbClr val="4E3B30"/>
                </a:solidFill>
                <a:latin typeface="Times New Roman"/>
                <a:ea typeface="Calibri"/>
                <a:cs typeface="Times New Roman"/>
              </a:rPr>
              <a:t>»</a:t>
            </a:r>
            <a:r>
              <a:rPr lang="ru-RU" sz="1800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Calibri"/>
                <a:cs typeface="Times New Roman"/>
              </a:rPr>
              <a:t/>
            </a:r>
            <a:br>
              <a:rPr lang="ru-RU" sz="1800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Calibri"/>
                <a:cs typeface="Times New Roman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«ЭТА УДИВИТЕЛЬНАЯ СОЛЬ…»</a:t>
            </a:r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</a:t>
            </a:r>
            <a:r>
              <a:rPr lang="ru-RU" sz="1200" b="1" dirty="0" smtClean="0">
                <a:solidFill>
                  <a:srgbClr val="4E3B30"/>
                </a:solidFill>
                <a:latin typeface="Times New Roman"/>
                <a:ea typeface="Calibri"/>
                <a:cs typeface="Times New Roman"/>
              </a:rPr>
              <a:t>Составитель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rgbClr val="4E3B30"/>
                </a:solidFill>
                <a:latin typeface="Times New Roman"/>
                <a:cs typeface="Times New Roman"/>
              </a:rPr>
              <a:t>в</a:t>
            </a:r>
            <a:r>
              <a:rPr lang="ru-RU" sz="1200" b="1" dirty="0" smtClean="0">
                <a:solidFill>
                  <a:srgbClr val="4E3B30"/>
                </a:solidFill>
                <a:latin typeface="Times New Roman"/>
                <a:ea typeface="Calibri"/>
                <a:cs typeface="Times New Roman"/>
              </a:rPr>
              <a:t>оспитатель </a:t>
            </a:r>
            <a:r>
              <a:rPr lang="ru-RU" sz="1200" b="1" dirty="0">
                <a:solidFill>
                  <a:srgbClr val="4E3B30"/>
                </a:solidFill>
                <a:latin typeface="Times New Roman"/>
                <a:ea typeface="Calibri"/>
                <a:cs typeface="Times New Roman"/>
              </a:rPr>
              <a:t>высший квалификационной </a:t>
            </a:r>
            <a:r>
              <a:rPr lang="ru-RU" sz="1200" b="1" dirty="0" smtClean="0">
                <a:solidFill>
                  <a:srgbClr val="4E3B3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200" b="1" smtClean="0">
                <a:solidFill>
                  <a:srgbClr val="4E3B30"/>
                </a:solidFill>
                <a:latin typeface="Times New Roman"/>
                <a:ea typeface="Calibri"/>
                <a:cs typeface="Times New Roman"/>
              </a:rPr>
              <a:t>категории  Денисова Е.М.             </a:t>
            </a:r>
            <a:r>
              <a:rPr lang="ru-RU" sz="1200" b="1" dirty="0">
                <a:solidFill>
                  <a:srgbClr val="4E3B3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200" b="1" dirty="0">
                <a:solidFill>
                  <a:srgbClr val="4E3B3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200" b="1">
                <a:solidFill>
                  <a:srgbClr val="4E3B30"/>
                </a:solidFill>
                <a:latin typeface="Times New Roman"/>
                <a:ea typeface="Calibri"/>
                <a:cs typeface="Times New Roman"/>
              </a:rPr>
              <a:t>                                                                                                  </a:t>
            </a:r>
            <a:r>
              <a:rPr lang="ru-RU" sz="1200" b="1" smtClean="0">
                <a:solidFill>
                  <a:srgbClr val="4E3B30"/>
                </a:solidFill>
                <a:latin typeface="Times New Roman"/>
                <a:ea typeface="Calibri"/>
                <a:cs typeface="Times New Roman"/>
              </a:rPr>
              <a:t>                                                                                                                </a:t>
            </a:r>
            <a:r>
              <a:rPr lang="ru-RU" sz="1200" b="1" dirty="0">
                <a:solidFill>
                  <a:srgbClr val="4E3B3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200" b="1" dirty="0">
                <a:solidFill>
                  <a:srgbClr val="4E3B30"/>
                </a:solidFill>
                <a:latin typeface="Times New Roman"/>
                <a:ea typeface="Calibri"/>
                <a:cs typeface="Times New Roman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84684"/>
            <a:ext cx="936104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67544" y="711771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естественное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испарение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добыча соли со дна соленых озер и морей, где она оседает.</a:t>
            </a:r>
          </a:p>
        </p:txBody>
      </p:sp>
      <p:pic>
        <p:nvPicPr>
          <p:cNvPr id="4098" name="Picture 2" descr="C:\Users\MyComp\Desktop\ss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61899"/>
            <a:ext cx="6768752" cy="354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8640"/>
            <a:ext cx="5809302" cy="42959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3571062"/>
            <a:ext cx="4535817" cy="303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7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0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2928958" cy="857256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214414" y="285728"/>
            <a:ext cx="6400800" cy="1071570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ЧЕГО СОЛЬ НУЖНА?</a:t>
            </a:r>
          </a:p>
          <a:p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соль\74d92fb38f658346aea85c81fb3c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129818"/>
            <a:ext cx="3672408" cy="2348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D:\соль\2633ade9dc3d87c99fac39fa4fe20fd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3810" y="1415315"/>
            <a:ext cx="4320480" cy="2304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D:\соль\i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0249" y="1451319"/>
            <a:ext cx="3022199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9223" y="3937257"/>
            <a:ext cx="3457553" cy="2904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74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2928958" cy="857256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214413" y="285728"/>
            <a:ext cx="7394415" cy="2279176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ru-RU" sz="3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ПРИМЕНЕНИЕ В МЕДИЦИНЕ</a:t>
            </a:r>
          </a:p>
          <a:p>
            <a:pPr algn="l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Соль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 в народной медицине 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(ингаляции, промывании носа, из нее делают  солевые компрессы при ушибах, полоскание горла.) </a:t>
            </a:r>
            <a:endParaRPr lang="ru-RU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1142984"/>
            <a:ext cx="7286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D:\соль\0062_kak_poloskat_gorlo_sodo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627" y="2996952"/>
            <a:ext cx="4310190" cy="2304256"/>
          </a:xfrm>
          <a:prstGeom prst="rect">
            <a:avLst/>
          </a:prstGeom>
          <a:noFill/>
        </p:spPr>
      </p:pic>
      <p:pic>
        <p:nvPicPr>
          <p:cNvPr id="8198" name="Picture 6" descr="http://poradumo.pp.ua/uploads/posts/2014-07/yak-postaviti-kompres-na-vuho_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221088"/>
            <a:ext cx="3748797" cy="23429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2928958" cy="857256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526315" y="1058416"/>
            <a:ext cx="7606058" cy="1146447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ПРИМЕНЕНИЕ В МЕДИЦИНЕ</a:t>
            </a:r>
            <a:endParaRPr lang="ru-RU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1142984"/>
            <a:ext cx="7286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соль\bab4c6afb3145e0b4468f8ac0971a0e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9477" y="3789040"/>
            <a:ext cx="3210719" cy="2736304"/>
          </a:xfrm>
          <a:prstGeom prst="rect">
            <a:avLst/>
          </a:prstGeom>
          <a:noFill/>
        </p:spPr>
      </p:pic>
      <p:pic>
        <p:nvPicPr>
          <p:cNvPr id="8196" name="Picture 4" descr="D:\соль\img_big1297748323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855" y="2204863"/>
            <a:ext cx="4630142" cy="2664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1633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6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2928958" cy="857256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19489" y="515752"/>
            <a:ext cx="7606058" cy="1146447"/>
          </a:xfrm>
        </p:spPr>
        <p:txBody>
          <a:bodyPr>
            <a:normAutofit/>
          </a:bodyPr>
          <a:lstStyle/>
          <a:p>
            <a:r>
              <a:rPr lang="ru-RU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ПРИМЕНЕНИЕ СОЛИ НА УЛИЦЕ</a:t>
            </a:r>
            <a:endParaRPr lang="ru-RU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1321060"/>
            <a:ext cx="72866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улице для безопасности человека дворники и специальные машины посыпают солью дорожки. Это нужно для того, чтобы человек идя по дорожке не поскользнулся, не упал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363357"/>
            <a:ext cx="6354199" cy="323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734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 descr="D:\соль\18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12776"/>
            <a:ext cx="4392487" cy="37444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4" name="Picture 4" descr="D:\соль\26feac5c83_12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268760"/>
            <a:ext cx="3888432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5" name="Picture 5" descr="D:\соль\922063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6350" y="4743450"/>
            <a:ext cx="71438" cy="49213"/>
          </a:xfrm>
          <a:prstGeom prst="rect">
            <a:avLst/>
          </a:prstGeom>
          <a:noFill/>
        </p:spPr>
      </p:pic>
      <p:pic>
        <p:nvPicPr>
          <p:cNvPr id="5126" name="Picture 6" descr="D:\соль\9220630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861048"/>
            <a:ext cx="3456384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2928958" cy="857256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214413" y="285728"/>
            <a:ext cx="7394415" cy="2279176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ПРИМЕНЕНИЕ В ПИЩЕ:</a:t>
            </a:r>
            <a:endParaRPr lang="ru-RU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2152" y="981167"/>
            <a:ext cx="7286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день соль нам нужна для приготовления пищи. Поэтому соль используется в кулинарии, в приготовлении различных продуктов питания.</a:t>
            </a:r>
            <a:endParaRPr lang="ru-RU" sz="2400" dirty="0"/>
          </a:p>
        </p:txBody>
      </p:sp>
      <p:pic>
        <p:nvPicPr>
          <p:cNvPr id="10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88" y="3028676"/>
            <a:ext cx="3738496" cy="2951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696" y="3137144"/>
            <a:ext cx="3302132" cy="290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062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 descr="D:\соль\922063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6350" y="4743450"/>
            <a:ext cx="71438" cy="49213"/>
          </a:xfrm>
          <a:prstGeom prst="rect">
            <a:avLst/>
          </a:prstGeom>
          <a:noFill/>
        </p:spPr>
      </p:pic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132856"/>
            <a:ext cx="6458386" cy="4034598"/>
          </a:xfrm>
        </p:spPr>
      </p:pic>
      <p:sp>
        <p:nvSpPr>
          <p:cNvPr id="2" name="Прямоугольник 1"/>
          <p:cNvSpPr/>
          <p:nvPr/>
        </p:nvSpPr>
        <p:spPr>
          <a:xfrm>
            <a:off x="2270610" y="942908"/>
            <a:ext cx="56137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Консервирование овощей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8471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2928958" cy="857256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214413" y="285728"/>
            <a:ext cx="7394415" cy="1631104"/>
          </a:xfrm>
        </p:spPr>
        <p:txBody>
          <a:bodyPr>
            <a:normAutofit lnSpcReduction="10000"/>
          </a:bodyPr>
          <a:lstStyle/>
          <a:p>
            <a:endParaRPr lang="ru-RU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r>
              <a:rPr lang="ru-RU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СОЛЬ ПОЛЕЗНА НЕ ТОЛЬКО ЛЮДЯМ, НО И ЖИВОТНЫМ.</a:t>
            </a:r>
            <a:endParaRPr lang="ru-RU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3998"/>
            <a:ext cx="3429304" cy="34504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Объект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906" y="2420888"/>
            <a:ext cx="4211960" cy="347139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5785263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3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2643206"/>
          </a:xfrm>
        </p:spPr>
        <p:txBody>
          <a:bodyPr>
            <a:normAutofit fontScale="90000"/>
          </a:bodyPr>
          <a:lstStyle/>
          <a:p>
            <a:r>
              <a:rPr lang="ru-RU" sz="49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СОЛЬ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полезное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ископаемое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природный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элемент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smtClean="0"/>
              <a:t/>
            </a:r>
            <a:br>
              <a:rPr lang="ru-RU" i="1" dirty="0" smtClean="0"/>
            </a:br>
            <a:endParaRPr lang="ru-RU" i="1" dirty="0"/>
          </a:p>
        </p:txBody>
      </p:sp>
      <p:sp>
        <p:nvSpPr>
          <p:cNvPr id="35842" name="AutoShape 2" descr="http://elsolo3.narod.ru/albumfon/f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://elsolo3.narod.ru/albumfon/f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http://elsolo3.narod.ru/albumfon/f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8" name="AutoShape 8" descr="http://elsolo3.narod.ru/albumfon/f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50" name="AutoShape 10" descr="http://elsolo3.narod.ru/albumfon/f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52" name="AutoShape 12" descr="http://elsolo3.narod.ru/albumfon/f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55" name="AutoShape 15" descr="http://s46.radikal.ru/i111/1606/91/aee04021ac6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57" name="AutoShape 17" descr="http://s46.radikal.ru/i111/1606/91/aee04021ac6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59" name="AutoShape 19" descr="http://s46.radikal.ru/i111/1606/91/aee04021ac6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61" name="AutoShape 21" descr="http://s46.radikal.ru/i111/1606/91/aee04021ac6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63" name="AutoShape 23" descr="http://el-lady.ru/wp-content/uploads/2016/01/vidy-soli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864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2857496"/>
            <a:ext cx="6429420" cy="337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214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2928958" cy="857256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214413" y="285728"/>
            <a:ext cx="7394415" cy="1631104"/>
          </a:xfrm>
        </p:spPr>
        <p:txBody>
          <a:bodyPr>
            <a:normAutofit/>
          </a:bodyPr>
          <a:lstStyle/>
          <a:p>
            <a:endParaRPr lang="ru-RU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r>
              <a:rPr lang="ru-RU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Спасибо за внимание!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44824"/>
            <a:ext cx="7537281" cy="433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55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243408"/>
            <a:ext cx="8229600" cy="286633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Происхождение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 «соль»,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Солнцем: старинное славянское название Солнца –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Солонь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26" name="Picture 2" descr="C:\Users\MyComp\Desktop\solnts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80928"/>
            <a:ext cx="4608512" cy="381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157592" cy="2376264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соли:</a:t>
            </a:r>
            <a:b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каменная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437112"/>
            <a:ext cx="4320128" cy="1800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2383445"/>
            <a:ext cx="2786113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6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4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085584" cy="2088232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морская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700807"/>
            <a:ext cx="3672408" cy="23047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230" y="4005578"/>
            <a:ext cx="2359356" cy="24569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0" y="2420888"/>
            <a:ext cx="1847248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1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4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085584" cy="2088232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0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поваренная</a:t>
            </a:r>
            <a:endParaRPr lang="ru-RU" sz="40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692352"/>
            <a:ext cx="2792972" cy="16646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108" y="1844824"/>
            <a:ext cx="1104601" cy="18495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0143" y="1692352"/>
            <a:ext cx="3134363" cy="2380327"/>
          </a:xfrm>
          <a:prstGeom prst="rect">
            <a:avLst/>
          </a:prstGeom>
        </p:spPr>
      </p:pic>
      <p:pic>
        <p:nvPicPr>
          <p:cNvPr id="10" name="Объект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202" y="4054710"/>
            <a:ext cx="2534207" cy="210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1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243408"/>
            <a:ext cx="8280920" cy="6480720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 далёкие времена соль считалась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драгоценностью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ценилась, как золото.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Её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хранили в особых ларцах, меняли на товары, даже на землю.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Отсюда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народная примета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соль рассыпал – к ссоре, к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неудаче.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0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66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ДОБЫЧИ СОЛИ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412776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-</a:t>
            </a:r>
            <a:r>
              <a:rPr lang="ru-RU" dirty="0" smtClean="0"/>
              <a:t>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выжигание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раньше папуасы собирали в море куски дерева,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пропитаные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солёной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водой, сжигали их и ели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солёную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золу. Похожим способом сейчас получают черную соль.</a:t>
            </a:r>
          </a:p>
        </p:txBody>
      </p:sp>
      <p:pic>
        <p:nvPicPr>
          <p:cNvPr id="3074" name="Picture 2" descr="C:\Users\MyComp\Desktop\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928066"/>
            <a:ext cx="5256584" cy="323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23528" y="404664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добыча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«каменной»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соли – это добыча соли в подземных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соляных шахтах.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C:\Users\MyComp\Desktop\6000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76" y="1521978"/>
            <a:ext cx="412249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MyComp\Desktop\15877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142" y="3611087"/>
            <a:ext cx="4070226" cy="305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</TotalTime>
  <Words>155</Words>
  <Application>Microsoft Office PowerPoint</Application>
  <PresentationFormat>Экран (4:3)</PresentationFormat>
  <Paragraphs>32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   МУНИЦИПАЛЬНОЕ АВТОНОМНОЕ ДОШКОЛЬНОЕ ОБРАЗОВАТЕЛЬНОЕ УЧРЕЖДЕНИЕ                               «ДЕТСКИЙ САД КОМБИНИРОВАННОГО ВИДА № 3 «ЖУРАВУШКА»  «ЭТА УДИВИТЕЛЬНАЯ СОЛЬ…»                                                                                                                                                          Составитель воспитатель высший квалификационной  категории  Денисова Е.М.                                                                                                                                                                                                                                                     </vt:lpstr>
      <vt:lpstr>СОЛЬ   - полезное ископаемое, природный элемент.  </vt:lpstr>
      <vt:lpstr> Происхождение слова «соль», связано с Солнцем: старинное славянское название Солнца – Солонь. </vt:lpstr>
      <vt:lpstr>  Виды соли: - каменная    </vt:lpstr>
      <vt:lpstr> - морская</vt:lpstr>
      <vt:lpstr> - поваренная</vt:lpstr>
      <vt:lpstr> В  далёкие времена соль считалась  драгоценностью, ценилась, как золото.  Её хранили в особых ларцах, меняли на товары, даже на землю.   Отсюда народная примета:  соль рассыпал – к ссоре, к неудаче. </vt:lpstr>
      <vt:lpstr>СПОСОБЫ ДОБЫЧИ СОЛИ</vt:lpstr>
      <vt:lpstr>Презентация PowerPoint</vt:lpstr>
      <vt:lpstr>Презентация PowerPoint</vt:lpstr>
      <vt:lpstr>Презентация PowerPoint</vt:lpstr>
      <vt:lpstr> </vt:lpstr>
      <vt:lpstr> </vt:lpstr>
      <vt:lpstr> </vt:lpstr>
      <vt:lpstr> </vt:lpstr>
      <vt:lpstr>Презентация PowerPoint</vt:lpstr>
      <vt:lpstr> </vt:lpstr>
      <vt:lpstr>Презентация PowerPoint</vt:lpstr>
      <vt:lpstr> 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дом</cp:lastModifiedBy>
  <cp:revision>52</cp:revision>
  <dcterms:created xsi:type="dcterms:W3CDTF">2017-02-16T10:41:38Z</dcterms:created>
  <dcterms:modified xsi:type="dcterms:W3CDTF">2022-03-12T11:46:57Z</dcterms:modified>
</cp:coreProperties>
</file>