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887F-C63B-46A7-A51F-D970907B4E7C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2F46B1-EB37-46C5-A55B-9C310E45B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887F-C63B-46A7-A51F-D970907B4E7C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46B1-EB37-46C5-A55B-9C310E45B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887F-C63B-46A7-A51F-D970907B4E7C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46B1-EB37-46C5-A55B-9C310E45B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887F-C63B-46A7-A51F-D970907B4E7C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46B1-EB37-46C5-A55B-9C310E45B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887F-C63B-46A7-A51F-D970907B4E7C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2F46B1-EB37-46C5-A55B-9C310E45BC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887F-C63B-46A7-A51F-D970907B4E7C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46B1-EB37-46C5-A55B-9C310E45B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887F-C63B-46A7-A51F-D970907B4E7C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46B1-EB37-46C5-A55B-9C310E45B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887F-C63B-46A7-A51F-D970907B4E7C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46B1-EB37-46C5-A55B-9C310E45B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887F-C63B-46A7-A51F-D970907B4E7C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46B1-EB37-46C5-A55B-9C310E45B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887F-C63B-46A7-A51F-D970907B4E7C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46B1-EB37-46C5-A55B-9C310E45BC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887F-C63B-46A7-A51F-D970907B4E7C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2F46B1-EB37-46C5-A55B-9C310E45BC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81887F-C63B-46A7-A51F-D970907B4E7C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C2F46B1-EB37-46C5-A55B-9C310E45BC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6632"/>
            <a:ext cx="7772400" cy="4683967"/>
          </a:xfrm>
        </p:spPr>
        <p:txBody>
          <a:bodyPr/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МУНИЦИПАЛЬНОЕ АВТОНОМНОЕ ДОШКОЛЬНОЕ ОБРАЗОВАТЕЛЬНОЕ УЧРЕЖДЕНИЕ</a:t>
            </a:r>
            <a:r>
              <a:rPr lang="ru-RU" sz="10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0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1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«ДЕТСКИЙ САД КОМБИНИРОВАННОГО ВИДА № 3 «ЖУРАВУШКА</a:t>
            </a:r>
            <a:r>
              <a:rPr lang="ru-RU" sz="1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</a:t>
            </a:r>
            <a:r>
              <a:rPr lang="ru-RU" sz="1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0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4400" dirty="0">
                <a:solidFill>
                  <a:srgbClr val="FF0000"/>
                </a:solidFill>
              </a:rPr>
              <a:t>Проект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>«</a:t>
            </a:r>
            <a:r>
              <a:rPr lang="ru-RU" sz="5400" dirty="0" err="1">
                <a:solidFill>
                  <a:srgbClr val="FF0000"/>
                </a:solidFill>
              </a:rPr>
              <a:t>Книжкин</a:t>
            </a:r>
            <a:r>
              <a:rPr lang="ru-RU" sz="5400" dirty="0">
                <a:solidFill>
                  <a:srgbClr val="FF0000"/>
                </a:solidFill>
              </a:rPr>
              <a:t> ДОМ»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797152"/>
            <a:ext cx="8003232" cy="917848"/>
          </a:xfrm>
        </p:spPr>
        <p:txBody>
          <a:bodyPr>
            <a:normAutofit fontScale="25000" lnSpcReduction="20000"/>
          </a:bodyPr>
          <a:lstStyle/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Участники проекта  </a:t>
            </a:r>
            <a:r>
              <a:rPr lang="ru-RU" sz="4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воспитатель </a:t>
            </a:r>
            <a:r>
              <a:rPr lang="ru-RU" sz="4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4800" dirty="0">
              <a:solidFill>
                <a:srgbClr val="D1282E"/>
              </a:solidFill>
              <a:latin typeface="Calibri"/>
              <a:ea typeface="Calibri"/>
              <a:cs typeface="Times New Roman"/>
            </a:endParaRPr>
          </a:p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Денисова Е.М. </a:t>
            </a:r>
            <a:endParaRPr lang="ru-RU" sz="48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дети </a:t>
            </a:r>
            <a:r>
              <a:rPr lang="ru-RU" sz="4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средней группы №4 «Ромашка»</a:t>
            </a:r>
            <a:endParaRPr lang="ru-RU" sz="4800" dirty="0">
              <a:solidFill>
                <a:srgbClr val="D1282E"/>
              </a:solidFill>
              <a:latin typeface="Calibri"/>
              <a:ea typeface="Calibri"/>
              <a:cs typeface="Times New Roman"/>
            </a:endParaRPr>
          </a:p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 родители</a:t>
            </a:r>
            <a:r>
              <a:rPr lang="ru-RU" sz="4800" dirty="0">
                <a:solidFill>
                  <a:srgbClr val="D1282E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4800" dirty="0">
              <a:solidFill>
                <a:srgbClr val="D1282E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solidFill>
                  <a:srgbClr val="D1282E"/>
                </a:solidFill>
                <a:latin typeface="Calibri"/>
                <a:ea typeface="Calibri"/>
                <a:cs typeface="Times New Roman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501" y="1268760"/>
            <a:ext cx="904875" cy="87757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295751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6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852936"/>
            <a:ext cx="2592288" cy="345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1556"/>
            <a:ext cx="2487749" cy="331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77072"/>
            <a:ext cx="3107466" cy="2502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90" y="332656"/>
            <a:ext cx="2643758" cy="3525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Рисовали, лепили, клеили, путешествовали со </a:t>
            </a:r>
            <a:r>
              <a:rPr lang="ru-RU" dirty="0" smtClean="0"/>
              <a:t>сказкой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751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2717"/>
            <a:ext cx="7344816" cy="82801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Сами играем в сказки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1048"/>
            <a:ext cx="3528392" cy="26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24744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1" y="3854118"/>
            <a:ext cx="3537631" cy="2653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7427"/>
            <a:ext cx="3330116" cy="249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638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83152" cy="14040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Сами придумываем сказки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3" y="1988840"/>
            <a:ext cx="2972866" cy="3963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88" y="1484784"/>
            <a:ext cx="3449588" cy="2587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96" y="4134830"/>
            <a:ext cx="3336371" cy="2502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77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52718"/>
            <a:ext cx="6912768" cy="61198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Играем роли, как артисты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980728"/>
            <a:ext cx="2232248" cy="2976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1"/>
          <a:stretch/>
        </p:blipFill>
        <p:spPr>
          <a:xfrm>
            <a:off x="4572000" y="4149080"/>
            <a:ext cx="4096627" cy="239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31519"/>
            <a:ext cx="3635896" cy="2417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70" y="1124744"/>
            <a:ext cx="389909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5468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4760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Книги</a:t>
            </a:r>
            <a:br>
              <a:rPr lang="ru-RU" sz="2800" dirty="0" smtClean="0"/>
            </a:br>
            <a:r>
              <a:rPr lang="ru-RU" sz="2800" dirty="0" smtClean="0"/>
              <a:t> мы умеем беречь, лечить, читать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56792"/>
            <a:ext cx="3707904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96406"/>
            <a:ext cx="3126647" cy="234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21044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95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2718"/>
            <a:ext cx="7488832" cy="683994"/>
          </a:xfrm>
        </p:spPr>
        <p:txBody>
          <a:bodyPr/>
          <a:lstStyle/>
          <a:p>
            <a:pPr algn="ctr"/>
            <a:r>
              <a:rPr lang="ru-RU" dirty="0" smtClean="0"/>
              <a:t>Книжное царство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4310" y="1750574"/>
            <a:ext cx="5582704" cy="4187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5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5399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Много всего интересного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1"/>
          <a:stretch/>
        </p:blipFill>
        <p:spPr>
          <a:xfrm>
            <a:off x="5580112" y="908720"/>
            <a:ext cx="3306529" cy="3538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4"/>
          <a:stretch/>
        </p:blipFill>
        <p:spPr>
          <a:xfrm>
            <a:off x="179512" y="908720"/>
            <a:ext cx="3147814" cy="3538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26" y="3501008"/>
            <a:ext cx="2438003" cy="3250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76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2718"/>
            <a:ext cx="7848872" cy="10440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Квест</a:t>
            </a:r>
            <a:r>
              <a:rPr lang="ru-RU" dirty="0" smtClean="0"/>
              <a:t>- игра «Волшебный сундучок»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9" y="1268760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219445"/>
            <a:ext cx="3803915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30704"/>
            <a:ext cx="2080703" cy="2774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73" y="4039377"/>
            <a:ext cx="2067694" cy="2756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6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Приобщать детей и  родителей  к книжной культуре, воспитывать грамотного  читателя.</a:t>
            </a:r>
            <a:r>
              <a:rPr lang="ru-RU" sz="20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Повысить эффективность работы по приобщению детей к книге во взаимодействии всех участников образовательного процесса: педагогов, детей, родителей.</a:t>
            </a:r>
            <a:r>
              <a:rPr lang="ru-RU" sz="20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Способствовать поддержанию традиций семейного чтения.</a:t>
            </a:r>
            <a:r>
              <a:rPr lang="ru-RU" sz="20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Повысить культуру речи  педагогов, родителей, детей.</a:t>
            </a:r>
            <a:r>
              <a:rPr lang="ru-RU" sz="20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Воспитывать бережное отношение к книге. </a:t>
            </a:r>
            <a:r>
              <a:rPr lang="ru-RU" sz="20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ЗАДАЧИ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22320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65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D1282E"/>
                </a:solidFill>
              </a:rPr>
              <a:t>Наши верные помощники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" y="1844824"/>
            <a:ext cx="463912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4011793" cy="394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23202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49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60164"/>
            <a:ext cx="7772400" cy="4321175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58 книг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3600" spc="-60" dirty="0">
                <a:solidFill>
                  <a:srgbClr val="D1282E"/>
                </a:solidFill>
                <a:ea typeface="+mj-ea"/>
                <a:cs typeface="+mj-cs"/>
              </a:rPr>
              <a:t>Акция </a:t>
            </a:r>
            <a:br>
              <a:rPr lang="ru-RU" sz="3600" spc="-60" dirty="0">
                <a:solidFill>
                  <a:srgbClr val="D1282E"/>
                </a:solidFill>
                <a:ea typeface="+mj-ea"/>
                <a:cs typeface="+mj-cs"/>
              </a:rPr>
            </a:br>
            <a:r>
              <a:rPr lang="ru-RU" sz="3600" spc="-60" dirty="0">
                <a:solidFill>
                  <a:srgbClr val="D1282E"/>
                </a:solidFill>
                <a:ea typeface="+mj-ea"/>
                <a:cs typeface="+mj-cs"/>
              </a:rPr>
              <a:t>«Подари книгу»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446" y="1988840"/>
            <a:ext cx="4554537" cy="347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3056" r="2341" b="3750"/>
          <a:stretch/>
        </p:blipFill>
        <p:spPr>
          <a:xfrm>
            <a:off x="539552" y="1556421"/>
            <a:ext cx="2785375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918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</a:t>
            </a:r>
          </a:p>
          <a:p>
            <a:pPr algn="ctr"/>
            <a:r>
              <a:rPr lang="ru-RU" sz="2800" dirty="0" smtClean="0"/>
              <a:t>«откуда книга к нам пришла»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3347864" cy="251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70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52718"/>
            <a:ext cx="6624736" cy="8280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Делаем  сами - своими руками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362" y="858569"/>
            <a:ext cx="3600402" cy="4874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r="20823"/>
          <a:stretch/>
        </p:blipFill>
        <p:spPr>
          <a:xfrm rot="5400000">
            <a:off x="5081375" y="1922154"/>
            <a:ext cx="4093815" cy="324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3244334"/>
            <a:ext cx="77340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cap="all" spc="-60" dirty="0" smtClean="0">
              <a:solidFill>
                <a:srgbClr val="D1282E"/>
              </a:solidFill>
              <a:latin typeface="Arial Black"/>
              <a:ea typeface="+mj-ea"/>
              <a:cs typeface="+mj-cs"/>
            </a:endParaRPr>
          </a:p>
          <a:p>
            <a:endParaRPr lang="ru-RU" cap="all" spc="-60" dirty="0">
              <a:solidFill>
                <a:srgbClr val="D1282E"/>
              </a:solidFill>
              <a:latin typeface="Arial Black"/>
              <a:ea typeface="+mj-ea"/>
              <a:cs typeface="+mj-cs"/>
            </a:endParaRPr>
          </a:p>
          <a:p>
            <a:endParaRPr lang="ru-RU" cap="all" spc="-60" dirty="0" smtClean="0">
              <a:solidFill>
                <a:srgbClr val="D1282E"/>
              </a:solidFill>
              <a:latin typeface="Arial Black"/>
              <a:ea typeface="+mj-ea"/>
              <a:cs typeface="+mj-cs"/>
            </a:endParaRPr>
          </a:p>
          <a:p>
            <a:endParaRPr lang="ru-RU" cap="all" spc="-60" dirty="0">
              <a:solidFill>
                <a:srgbClr val="D1282E"/>
              </a:solidFill>
              <a:latin typeface="Arial Black"/>
              <a:ea typeface="+mj-ea"/>
              <a:cs typeface="+mj-cs"/>
            </a:endParaRPr>
          </a:p>
          <a:p>
            <a:endParaRPr lang="ru-RU" cap="all" spc="-60" dirty="0" smtClean="0">
              <a:solidFill>
                <a:srgbClr val="D1282E"/>
              </a:solidFill>
              <a:latin typeface="Arial Black"/>
              <a:ea typeface="+mj-ea"/>
              <a:cs typeface="+mj-cs"/>
            </a:endParaRPr>
          </a:p>
          <a:p>
            <a:endParaRPr lang="ru-RU" cap="all" spc="-60" dirty="0">
              <a:solidFill>
                <a:srgbClr val="D1282E"/>
              </a:solidFill>
              <a:latin typeface="Arial Black"/>
              <a:ea typeface="+mj-ea"/>
              <a:cs typeface="+mj-cs"/>
            </a:endParaRPr>
          </a:p>
          <a:p>
            <a:endParaRPr lang="ru-RU" cap="all" spc="-60" dirty="0" smtClean="0">
              <a:solidFill>
                <a:srgbClr val="D1282E"/>
              </a:solidFill>
              <a:latin typeface="Arial Black"/>
              <a:ea typeface="+mj-ea"/>
              <a:cs typeface="+mj-cs"/>
            </a:endParaRPr>
          </a:p>
          <a:p>
            <a:endParaRPr lang="ru-RU" cap="all" spc="-60" dirty="0" smtClean="0">
              <a:solidFill>
                <a:srgbClr val="D1282E"/>
              </a:solidFill>
              <a:latin typeface="Arial Black"/>
              <a:ea typeface="+mj-ea"/>
              <a:cs typeface="+mj-cs"/>
            </a:endParaRPr>
          </a:p>
          <a:p>
            <a:endParaRPr lang="ru-RU" cap="all" spc="-60" dirty="0">
              <a:solidFill>
                <a:srgbClr val="D1282E"/>
              </a:solidFill>
              <a:latin typeface="Arial Black"/>
              <a:ea typeface="+mj-ea"/>
              <a:cs typeface="+mj-cs"/>
            </a:endParaRPr>
          </a:p>
          <a:p>
            <a:r>
              <a:rPr lang="ru-RU" cap="all" spc="-60" dirty="0" smtClean="0">
                <a:solidFill>
                  <a:srgbClr val="0070C0"/>
                </a:solidFill>
                <a:latin typeface="Arial Black"/>
                <a:ea typeface="+mj-ea"/>
                <a:cs typeface="+mj-cs"/>
              </a:rPr>
              <a:t>Книжки  </a:t>
            </a:r>
            <a:r>
              <a:rPr lang="ru-RU" cap="all" spc="-60" dirty="0">
                <a:solidFill>
                  <a:srgbClr val="0070C0"/>
                </a:solidFill>
                <a:latin typeface="Arial Black"/>
                <a:ea typeface="+mj-ea"/>
                <a:cs typeface="+mj-cs"/>
              </a:rPr>
              <a:t>- </a:t>
            </a:r>
            <a:r>
              <a:rPr lang="ru-RU" cap="all" spc="-60" dirty="0" smtClean="0">
                <a:solidFill>
                  <a:srgbClr val="0070C0"/>
                </a:solidFill>
                <a:latin typeface="Arial Black"/>
                <a:ea typeface="+mj-ea"/>
                <a:cs typeface="+mj-cs"/>
              </a:rPr>
              <a:t>малышки                             Закладки для книг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9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1" y="193481"/>
            <a:ext cx="7625011" cy="64323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Читаем дома и в саду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5" y="3843729"/>
            <a:ext cx="3806898" cy="285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92" y="3854201"/>
            <a:ext cx="3768528" cy="2826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92" y="908721"/>
            <a:ext cx="3768528" cy="2826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2" y="908720"/>
            <a:ext cx="3721991" cy="2791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06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67128" cy="154809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Читаем дома и в саду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140968"/>
            <a:ext cx="480053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17361" r="25417"/>
          <a:stretch/>
        </p:blipFill>
        <p:spPr>
          <a:xfrm>
            <a:off x="5652120" y="1916832"/>
            <a:ext cx="3084605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420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2718"/>
            <a:ext cx="7344815" cy="6119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любимые сказки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7"/>
            <a:ext cx="4004452" cy="3003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65004"/>
            <a:ext cx="4139952" cy="310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6016" y="2492896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Black" panose="020B0A04020102020204" pitchFamily="34" charset="0"/>
                <a:ea typeface="DFKai-SB" panose="03000509000000000000" pitchFamily="65" charset="-120"/>
              </a:rPr>
              <a:t>Викторины</a:t>
            </a:r>
            <a:endParaRPr lang="ru-RU" b="1" dirty="0">
              <a:solidFill>
                <a:srgbClr val="0070C0"/>
              </a:solidFill>
              <a:latin typeface="Arial Black" panose="020B0A04020102020204" pitchFamily="34" charset="0"/>
              <a:ea typeface="DFKai-SB" panose="03000509000000000000" pitchFamily="65" charset="-12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7" y="3984067"/>
            <a:ext cx="2952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  <a:ea typeface="DFKai-SB" panose="03000509000000000000" pitchFamily="65" charset="-120"/>
              </a:rPr>
              <a:t>ЗАГАДКИ</a:t>
            </a:r>
          </a:p>
        </p:txBody>
      </p:sp>
    </p:spTree>
    <p:extLst>
      <p:ext uri="{BB962C8B-B14F-4D97-AF65-F5344CB8AC3E}">
        <p14:creationId xmlns:p14="http://schemas.microsoft.com/office/powerpoint/2010/main" val="2475168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216</TotalTime>
  <Words>99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Главная</vt:lpstr>
      <vt:lpstr>МУНИЦИПАЛЬНОЕ АВТОНОМНОЕ ДОШКОЛЬНОЕ ОБРАЗОВАТЕЛЬНОЕ УЧРЕЖДЕНИЕ «ДЕТСКИЙ САД КОМБИНИРОВАННОГО ВИДА № 3 «ЖУРАВУШКА»  Проект  «Книжкин ДОМ»</vt:lpstr>
      <vt:lpstr>Приобщать детей и  родителей  к книжной культуре, воспитывать грамотного  читателя. Повысить эффективность работы по приобщению детей к книге во взаимодействии всех участников образовательного процесса: педагогов, детей, родителей. Способствовать поддержанию традиций семейного чтения. Повысить культуру речи  педагогов, родителей, детей. Воспитывать бережное отношение к книге.  </vt:lpstr>
      <vt:lpstr>Наши верные помощники</vt:lpstr>
      <vt:lpstr>             58 книг</vt:lpstr>
      <vt:lpstr>Презентация PowerPoint</vt:lpstr>
      <vt:lpstr>Делаем  сами - своими руками</vt:lpstr>
      <vt:lpstr>Презентация PowerPoint</vt:lpstr>
      <vt:lpstr>Читаем дома и в саду</vt:lpstr>
      <vt:lpstr>Наши любимые сказки</vt:lpstr>
      <vt:lpstr>Рисовали, лепили, клеили, путешествовали со сказкой</vt:lpstr>
      <vt:lpstr>Сами играем в сказки</vt:lpstr>
      <vt:lpstr>Сами придумываем сказки</vt:lpstr>
      <vt:lpstr>Играем роли, как артисты</vt:lpstr>
      <vt:lpstr>Книги  мы умеем беречь, лечить, читать</vt:lpstr>
      <vt:lpstr>Книжное царство</vt:lpstr>
      <vt:lpstr>Много всего интересного</vt:lpstr>
      <vt:lpstr>Квест- игра «Волшебный сундучок»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КОМБИНИРОВАННОГО ВИДА № 3 «ЖУРАВУШКА»  Проект  «Книжкин ДОМ»</dc:title>
  <dc:creator>дом</dc:creator>
  <cp:lastModifiedBy>дом</cp:lastModifiedBy>
  <cp:revision>19</cp:revision>
  <dcterms:created xsi:type="dcterms:W3CDTF">2019-05-29T10:06:12Z</dcterms:created>
  <dcterms:modified xsi:type="dcterms:W3CDTF">2022-03-12T11:32:29Z</dcterms:modified>
</cp:coreProperties>
</file>